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7560000" cx="10692000"/>
  <p:notesSz cx="7560000" cy="106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ad04ffbf_0_11:notes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ad04ff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ad04ffbf_0_20:notes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ad04ff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ad04ffbf_0_25:notes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ad04ff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ad04ffbf_0_30:notes"/>
          <p:cNvSpPr/>
          <p:nvPr>
            <p:ph idx="2" type="sldImg"/>
          </p:nvPr>
        </p:nvSpPr>
        <p:spPr>
          <a:xfrm>
            <a:off x="1004502" y="685800"/>
            <a:ext cx="4849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ad04ff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1094388"/>
            <a:ext cx="9963000" cy="30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4165643"/>
            <a:ext cx="99630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661638"/>
            <a:ext cx="7445700" cy="60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1812541"/>
            <a:ext cx="4729800" cy="21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4120005"/>
            <a:ext cx="47298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6854072"/>
            <a:ext cx="6414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64493" y="113354"/>
            <a:ext cx="99630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Processing with a FPGA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Neural Networks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2515350"/>
            <a:ext cx="3506826" cy="25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076" y="2877303"/>
            <a:ext cx="2167351" cy="216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876" y="2532229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375" y="2515348"/>
            <a:ext cx="2529300" cy="25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7350" y="2739600"/>
            <a:ext cx="1234650" cy="160379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90250" y="5732450"/>
            <a:ext cx="9511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idea 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If the train screeches in the curve use a liquid to reduce to noise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proposed solution: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Use a FPGA to determine whether the </a:t>
            </a:r>
            <a:r>
              <a:rPr b="1" lang="en" sz="1800"/>
              <a:t>screech</a:t>
            </a:r>
            <a:r>
              <a:rPr b="1" lang="en" sz="1800"/>
              <a:t> noise starts to </a:t>
            </a:r>
            <a:r>
              <a:rPr b="1" lang="en" sz="1800"/>
              <a:t>occur</a:t>
            </a:r>
            <a:r>
              <a:rPr b="1" lang="en" sz="1800"/>
              <a:t>.  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key parts of the project </a:t>
            </a:r>
            <a:endParaRPr b="1"/>
          </a:p>
        </p:txBody>
      </p:sp>
      <p:sp>
        <p:nvSpPr>
          <p:cNvPr id="66" name="Google Shape;66;p14"/>
          <p:cNvSpPr/>
          <p:nvPr/>
        </p:nvSpPr>
        <p:spPr>
          <a:xfrm>
            <a:off x="212075" y="2895600"/>
            <a:ext cx="3505200" cy="228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Augmenting the Audio Data.. ‘cause there is not enough </a:t>
            </a:r>
            <a:endParaRPr b="1"/>
          </a:p>
        </p:txBody>
      </p:sp>
      <p:sp>
        <p:nvSpPr>
          <p:cNvPr id="67" name="Google Shape;67;p14"/>
          <p:cNvSpPr/>
          <p:nvPr/>
        </p:nvSpPr>
        <p:spPr>
          <a:xfrm>
            <a:off x="3593400" y="4838700"/>
            <a:ext cx="3505200" cy="228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 the Audio Data and build the signal pipeline</a:t>
            </a:r>
            <a:endParaRPr b="1"/>
          </a:p>
        </p:txBody>
      </p:sp>
      <p:sp>
        <p:nvSpPr>
          <p:cNvPr id="68" name="Google Shape;68;p14"/>
          <p:cNvSpPr/>
          <p:nvPr/>
        </p:nvSpPr>
        <p:spPr>
          <a:xfrm>
            <a:off x="6917525" y="2895600"/>
            <a:ext cx="3505200" cy="228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Choose the right Neural Network architecture and train it</a:t>
            </a:r>
            <a:endParaRPr b="1"/>
          </a:p>
        </p:txBody>
      </p:sp>
      <p:sp>
        <p:nvSpPr>
          <p:cNvPr id="69" name="Google Shape;69;p14"/>
          <p:cNvSpPr/>
          <p:nvPr/>
        </p:nvSpPr>
        <p:spPr>
          <a:xfrm>
            <a:off x="4062950" y="2043900"/>
            <a:ext cx="2508900" cy="210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Implementing the Neural Network in VHDL 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Audio Data Augmentation</a:t>
            </a:r>
            <a:endParaRPr b="1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64475" y="6718201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Task: How to change the Audio Signal while still keeping a similar noise?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00" y="1413275"/>
            <a:ext cx="8984201" cy="47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Denoising Autoencoder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64475" y="6400800"/>
            <a:ext cx="99630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the Autoencoder as a filter. Find the weights to be able to reconstruct the creech signal, filtering out noise.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95899"/>
            <a:ext cx="8822526" cy="419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pipeline </a:t>
            </a:r>
            <a:endParaRPr b="1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64475" y="6831001"/>
            <a:ext cx="9963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pipeline to process audio data and detect </a:t>
            </a:r>
            <a:r>
              <a:rPr lang="en"/>
              <a:t>similarities</a:t>
            </a:r>
            <a:r>
              <a:rPr lang="en"/>
              <a:t>.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745800" y="1624250"/>
            <a:ext cx="7867500" cy="39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2006038" y="3103800"/>
            <a:ext cx="2019300" cy="13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Audio CoDec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Wolfson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WM 8371</a:t>
            </a:r>
            <a:endParaRPr b="1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5" y="3185814"/>
            <a:ext cx="1188375" cy="11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>
            <a:stCxn id="92" idx="3"/>
            <a:endCxn id="91" idx="1"/>
          </p:cNvCxnSpPr>
          <p:nvPr/>
        </p:nvCxnSpPr>
        <p:spPr>
          <a:xfrm>
            <a:off x="1283651" y="3780002"/>
            <a:ext cx="722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1835150" y="1624200"/>
            <a:ext cx="327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Altera DE2: CYCLONE IV FPGA</a:t>
            </a:r>
            <a:endParaRPr b="1"/>
          </a:p>
        </p:txBody>
      </p:sp>
      <p:sp>
        <p:nvSpPr>
          <p:cNvPr id="95" name="Google Shape;95;p17"/>
          <p:cNvSpPr/>
          <p:nvPr/>
        </p:nvSpPr>
        <p:spPr>
          <a:xfrm>
            <a:off x="4138250" y="2005250"/>
            <a:ext cx="1068600" cy="13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FIFO Buffer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	</a:t>
            </a:r>
            <a:endParaRPr b="1"/>
          </a:p>
        </p:txBody>
      </p:sp>
      <p:sp>
        <p:nvSpPr>
          <p:cNvPr id="96" name="Google Shape;96;p17"/>
          <p:cNvSpPr/>
          <p:nvPr/>
        </p:nvSpPr>
        <p:spPr>
          <a:xfrm>
            <a:off x="4642513" y="3576288"/>
            <a:ext cx="1068600" cy="13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FIFO Buffer</a:t>
            </a:r>
            <a:endParaRPr b="1"/>
          </a:p>
        </p:txBody>
      </p:sp>
      <p:cxnSp>
        <p:nvCxnSpPr>
          <p:cNvPr id="97" name="Google Shape;97;p17"/>
          <p:cNvCxnSpPr>
            <a:stCxn id="91" idx="2"/>
          </p:cNvCxnSpPr>
          <p:nvPr/>
        </p:nvCxnSpPr>
        <p:spPr>
          <a:xfrm rot="5400000">
            <a:off x="1929988" y="4227900"/>
            <a:ext cx="857400" cy="13140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 flipH="1">
            <a:off x="1283650" y="5295900"/>
            <a:ext cx="1200300" cy="19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7250" y="4774263"/>
            <a:ext cx="1973424" cy="1188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stCxn id="91" idx="0"/>
            <a:endCxn id="95" idx="1"/>
          </p:cNvCxnSpPr>
          <p:nvPr/>
        </p:nvCxnSpPr>
        <p:spPr>
          <a:xfrm rot="-5400000">
            <a:off x="3365788" y="2331300"/>
            <a:ext cx="422400" cy="11226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stCxn id="95" idx="3"/>
            <a:endCxn id="96" idx="3"/>
          </p:cNvCxnSpPr>
          <p:nvPr/>
        </p:nvCxnSpPr>
        <p:spPr>
          <a:xfrm>
            <a:off x="5206850" y="2681450"/>
            <a:ext cx="504300" cy="1571100"/>
          </a:xfrm>
          <a:prstGeom prst="bentConnector3">
            <a:avLst>
              <a:gd fmla="val 200238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" name="Google Shape;102;p17"/>
          <p:cNvCxnSpPr>
            <a:stCxn id="96" idx="1"/>
            <a:endCxn id="91" idx="3"/>
          </p:cNvCxnSpPr>
          <p:nvPr/>
        </p:nvCxnSpPr>
        <p:spPr>
          <a:xfrm rot="10800000">
            <a:off x="4025413" y="3779988"/>
            <a:ext cx="617100" cy="4725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" name="Google Shape;103;p17"/>
          <p:cNvSpPr txBox="1"/>
          <p:nvPr/>
        </p:nvSpPr>
        <p:spPr>
          <a:xfrm>
            <a:off x="7180725" y="1913925"/>
            <a:ext cx="1503900" cy="69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</a:t>
            </a:r>
            <a:r>
              <a:rPr b="1" lang="en"/>
              <a:t>Ring Buffer</a:t>
            </a:r>
            <a:endParaRPr b="1"/>
          </a:p>
        </p:txBody>
      </p:sp>
      <p:cxnSp>
        <p:nvCxnSpPr>
          <p:cNvPr id="104" name="Google Shape;104;p17"/>
          <p:cNvCxnSpPr>
            <a:stCxn id="95" idx="3"/>
            <a:endCxn id="103" idx="1"/>
          </p:cNvCxnSpPr>
          <p:nvPr/>
        </p:nvCxnSpPr>
        <p:spPr>
          <a:xfrm flipH="1" rot="10800000">
            <a:off x="5206850" y="2263550"/>
            <a:ext cx="1974000" cy="417900"/>
          </a:xfrm>
          <a:prstGeom prst="bentConnector3">
            <a:avLst>
              <a:gd fmla="val 5115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" name="Google Shape;105;p17"/>
          <p:cNvSpPr txBox="1"/>
          <p:nvPr/>
        </p:nvSpPr>
        <p:spPr>
          <a:xfrm>
            <a:off x="6780975" y="3172275"/>
            <a:ext cx="2303400" cy="84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</a:t>
            </a:r>
            <a:r>
              <a:rPr b="1" lang="en"/>
              <a:t>Filter: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Denoising Autoencoder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6" name="Google Shape;106;p17"/>
          <p:cNvCxnSpPr>
            <a:stCxn id="103" idx="2"/>
            <a:endCxn id="105" idx="0"/>
          </p:cNvCxnSpPr>
          <p:nvPr/>
        </p:nvCxnSpPr>
        <p:spPr>
          <a:xfrm flipH="1" rot="-5400000">
            <a:off x="7653225" y="2892375"/>
            <a:ext cx="559500" cy="600"/>
          </a:xfrm>
          <a:prstGeom prst="bentConnector3">
            <a:avLst>
              <a:gd fmla="val 49987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7" name="Google Shape;107;p17"/>
          <p:cNvSpPr txBox="1"/>
          <p:nvPr/>
        </p:nvSpPr>
        <p:spPr>
          <a:xfrm>
            <a:off x="8099550" y="2723700"/>
            <a:ext cx="1751400" cy="337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input vector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6780975" y="4346663"/>
            <a:ext cx="2303400" cy="84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Compare Unit: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Distance Function</a:t>
            </a:r>
            <a:endParaRPr b="1"/>
          </a:p>
        </p:txBody>
      </p:sp>
      <p:cxnSp>
        <p:nvCxnSpPr>
          <p:cNvPr id="109" name="Google Shape;109;p17"/>
          <p:cNvCxnSpPr>
            <a:endCxn id="108" idx="0"/>
          </p:cNvCxnSpPr>
          <p:nvPr/>
        </p:nvCxnSpPr>
        <p:spPr>
          <a:xfrm flipH="1" rot="-5400000">
            <a:off x="7766025" y="4180013"/>
            <a:ext cx="3327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425" y="5884500"/>
            <a:ext cx="1503900" cy="11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>
            <a:stCxn id="108" idx="2"/>
            <a:endCxn id="110" idx="0"/>
          </p:cNvCxnSpPr>
          <p:nvPr/>
        </p:nvCxnSpPr>
        <p:spPr>
          <a:xfrm flipH="1" rot="-5400000">
            <a:off x="7584975" y="5536163"/>
            <a:ext cx="6960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" name="Google Shape;112;p17"/>
          <p:cNvSpPr txBox="1"/>
          <p:nvPr/>
        </p:nvSpPr>
        <p:spPr>
          <a:xfrm>
            <a:off x="8099550" y="5367600"/>
            <a:ext cx="2479500" cy="55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Screech Signal or not ?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7673850" y="659200"/>
            <a:ext cx="2602800" cy="69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possible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 flipH="1">
            <a:off x="8765700" y="1281350"/>
            <a:ext cx="419100" cy="87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